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Escuela politécnica nacional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95269" y="3769463"/>
            <a:ext cx="9001462" cy="429050"/>
          </a:xfrm>
        </p:spPr>
        <p:txBody>
          <a:bodyPr>
            <a:normAutofit fontScale="92500" lnSpcReduction="20000"/>
          </a:bodyPr>
          <a:lstStyle/>
          <a:p>
            <a:r>
              <a:rPr lang="es-ES" dirty="0" smtClean="0"/>
              <a:t>Programación Avanzada</a:t>
            </a:r>
            <a:endParaRPr lang="es-ES" dirty="0"/>
          </a:p>
        </p:txBody>
      </p:sp>
      <p:sp>
        <p:nvSpPr>
          <p:cNvPr id="4" name="Subtítulo 2"/>
          <p:cNvSpPr txBox="1">
            <a:spLocks/>
          </p:cNvSpPr>
          <p:nvPr/>
        </p:nvSpPr>
        <p:spPr>
          <a:xfrm>
            <a:off x="1595269" y="5080961"/>
            <a:ext cx="9001462" cy="4290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INTEGRANTES: Dennis Nuñez, Bryan </a:t>
            </a:r>
            <a:r>
              <a:rPr lang="es-ES" dirty="0" err="1" smtClean="0"/>
              <a:t>Pumisacho</a:t>
            </a:r>
            <a:r>
              <a:rPr lang="es-ES" dirty="0" smtClean="0"/>
              <a:t>, Edison Jumbo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5566110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37927" y="2568220"/>
            <a:ext cx="4802362" cy="1326321"/>
          </a:xfrm>
        </p:spPr>
        <p:txBody>
          <a:bodyPr/>
          <a:lstStyle/>
          <a:p>
            <a:r>
              <a:rPr lang="es-ES" dirty="0" smtClean="0"/>
              <a:t>FRACTALES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34" y="989241"/>
            <a:ext cx="7972053" cy="448428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860133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¿Qué es un fractal?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13795" y="2096064"/>
            <a:ext cx="4405180" cy="3695136"/>
          </a:xfrm>
        </p:spPr>
        <p:txBody>
          <a:bodyPr/>
          <a:lstStyle/>
          <a:p>
            <a:r>
              <a:rPr lang="es-ES" dirty="0" smtClean="0"/>
              <a:t>La palabra “Fractal” proviene del </a:t>
            </a:r>
            <a:r>
              <a:rPr lang="es-ES" dirty="0" err="1" smtClean="0"/>
              <a:t>latin</a:t>
            </a:r>
            <a:r>
              <a:rPr lang="es-ES" dirty="0" smtClean="0"/>
              <a:t> “</a:t>
            </a:r>
            <a:r>
              <a:rPr lang="es-ES" dirty="0" err="1" smtClean="0"/>
              <a:t>fractus</a:t>
            </a:r>
            <a:r>
              <a:rPr lang="es-ES" dirty="0" smtClean="0"/>
              <a:t>”, que significa “fragmentado”. Dicho termino se dio a conocer en 1997 por </a:t>
            </a:r>
            <a:r>
              <a:rPr lang="es-ES" dirty="0" err="1" smtClean="0"/>
              <a:t>Benoit</a:t>
            </a:r>
            <a:r>
              <a:rPr lang="es-ES" dirty="0" smtClean="0"/>
              <a:t> </a:t>
            </a:r>
            <a:r>
              <a:rPr lang="es-ES" dirty="0" err="1" smtClean="0"/>
              <a:t>Mendelbort</a:t>
            </a:r>
            <a:r>
              <a:rPr lang="es-ES" dirty="0" smtClean="0"/>
              <a:t>, en su libro “</a:t>
            </a:r>
            <a:r>
              <a:rPr lang="es-ES" dirty="0" err="1" smtClean="0"/>
              <a:t>The</a:t>
            </a:r>
            <a:r>
              <a:rPr lang="es-ES" dirty="0" smtClean="0"/>
              <a:t> fractal </a:t>
            </a:r>
            <a:r>
              <a:rPr lang="es-ES" dirty="0" err="1" smtClean="0"/>
              <a:t>geometry</a:t>
            </a:r>
            <a:r>
              <a:rPr lang="es-ES" dirty="0" smtClean="0"/>
              <a:t> of </a:t>
            </a:r>
            <a:r>
              <a:rPr lang="es-ES" dirty="0" err="1" smtClean="0"/>
              <a:t>nature</a:t>
            </a:r>
            <a:r>
              <a:rPr lang="es-ES" dirty="0" smtClean="0"/>
              <a:t>”.</a:t>
            </a:r>
          </a:p>
          <a:p>
            <a:r>
              <a:rPr lang="es-ES" dirty="0" smtClean="0"/>
              <a:t>Es un conjunto matemático que goza de auto similitud a cualquier escala.</a:t>
            </a:r>
          </a:p>
          <a:p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040" y="1935921"/>
            <a:ext cx="47625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1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803" t="35486" r="78239" b="32950"/>
          <a:stretch/>
        </p:blipFill>
        <p:spPr>
          <a:xfrm>
            <a:off x="965914" y="1220041"/>
            <a:ext cx="2189409" cy="224437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3239" t="36237" r="60176" b="33701"/>
          <a:stretch/>
        </p:blipFill>
        <p:spPr>
          <a:xfrm>
            <a:off x="3451538" y="1220040"/>
            <a:ext cx="2135721" cy="224437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41620" t="36050" r="41056" b="32762"/>
          <a:stretch/>
        </p:blipFill>
        <p:spPr>
          <a:xfrm>
            <a:off x="5883474" y="1220040"/>
            <a:ext cx="2217337" cy="224437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60000" t="36050" r="22782" b="34640"/>
          <a:stretch/>
        </p:blipFill>
        <p:spPr>
          <a:xfrm>
            <a:off x="8397026" y="1220040"/>
            <a:ext cx="2099256" cy="224437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l="78380" t="35486" r="4296" b="35391"/>
          <a:stretch/>
        </p:blipFill>
        <p:spPr>
          <a:xfrm>
            <a:off x="4745646" y="4043966"/>
            <a:ext cx="2275656" cy="215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31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2359" t="36989" r="73908" b="40277"/>
          <a:stretch/>
        </p:blipFill>
        <p:spPr>
          <a:xfrm>
            <a:off x="1390918" y="2807594"/>
            <a:ext cx="2408350" cy="224161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7042" t="36801" r="59437" b="42156"/>
          <a:stretch/>
        </p:blipFill>
        <p:spPr>
          <a:xfrm>
            <a:off x="4378818" y="2807594"/>
            <a:ext cx="2561848" cy="224161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41937" t="36613" r="44542" b="42344"/>
          <a:stretch/>
        </p:blipFill>
        <p:spPr>
          <a:xfrm>
            <a:off x="7495504" y="2807594"/>
            <a:ext cx="2561848" cy="224161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90918" y="798489"/>
            <a:ext cx="49573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Creación de fractales mediante recursividad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626471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Calcular los puntos del grafico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2887" t="35486" r="73697" b="43471"/>
          <a:stretch/>
        </p:blipFill>
        <p:spPr>
          <a:xfrm>
            <a:off x="2125014" y="2511379"/>
            <a:ext cx="2640169" cy="232834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7148" t="33607" r="47923" b="42344"/>
          <a:stretch/>
        </p:blipFill>
        <p:spPr>
          <a:xfrm>
            <a:off x="5344732" y="2511379"/>
            <a:ext cx="4043967" cy="232834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15910" y="6307975"/>
            <a:ext cx="5434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https://www.youtube.com/watch?v=9E9rS71UctQ</a:t>
            </a:r>
          </a:p>
        </p:txBody>
      </p:sp>
    </p:spTree>
    <p:extLst>
      <p:ext uri="{BB962C8B-B14F-4D97-AF65-F5344CB8AC3E}">
        <p14:creationId xmlns:p14="http://schemas.microsoft.com/office/powerpoint/2010/main" val="1523184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fractales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94854" y="2250611"/>
            <a:ext cx="6710498" cy="3532003"/>
          </a:xfrm>
        </p:spPr>
        <p:txBody>
          <a:bodyPr>
            <a:normAutofit fontScale="92500"/>
          </a:bodyPr>
          <a:lstStyle/>
          <a:p>
            <a:r>
              <a:rPr lang="es-ES" b="1" u="sng" dirty="0" smtClean="0"/>
              <a:t>Lineales:  </a:t>
            </a:r>
            <a:r>
              <a:rPr lang="es-ES" dirty="0" smtClean="0"/>
              <a:t>Se construyen con un cambio en la variación de las escalas que posee. Es decir, los fractales son iguales a sus propias escalas hasta el infinito.</a:t>
            </a:r>
          </a:p>
          <a:p>
            <a:pPr marL="0" indent="0">
              <a:buNone/>
            </a:pPr>
            <a:endParaRPr lang="es-ES" dirty="0" smtClean="0"/>
          </a:p>
          <a:p>
            <a:r>
              <a:rPr lang="es-ES" b="1" u="sng" dirty="0" smtClean="0"/>
              <a:t>Complejos o no lineales: </a:t>
            </a:r>
            <a:r>
              <a:rPr lang="es-ES" dirty="0" smtClean="0"/>
              <a:t>Se generan creando ciertas distorsiones complejas</a:t>
            </a:r>
          </a:p>
          <a:p>
            <a:endParaRPr lang="es-ES" dirty="0" smtClean="0"/>
          </a:p>
          <a:p>
            <a:r>
              <a:rPr lang="es-ES" b="1" u="sng" dirty="0" smtClean="0"/>
              <a:t>Plasmáticos: </a:t>
            </a:r>
            <a:r>
              <a:rPr lang="es-ES" dirty="0" smtClean="0"/>
              <a:t>No tienen o poseen una auto similitud.</a:t>
            </a:r>
            <a:endParaRPr lang="es-ES" dirty="0"/>
          </a:p>
        </p:txBody>
      </p:sp>
      <p:pic>
        <p:nvPicPr>
          <p:cNvPr id="1026" name="Picture 2" descr="Resultado de imagen para fractales simp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955" y="1794253"/>
            <a:ext cx="1564448" cy="136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fractales no lineal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488" y="3345498"/>
            <a:ext cx="2339382" cy="175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441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APLICACIONES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dirty="0" smtClean="0"/>
              <a:t>COMPRESION DE IMÁGENES: </a:t>
            </a:r>
            <a:r>
              <a:rPr lang="es-ES" dirty="0" smtClean="0"/>
              <a:t>Con la creación de un esquema de sistemas de funciones iteradas particionadas, subdividiendo la imagen por medio de partición, y por cada región resultante, se busca otra región similar la primera.</a:t>
            </a:r>
          </a:p>
          <a:p>
            <a:r>
              <a:rPr lang="es-ES" b="1" dirty="0" smtClean="0"/>
              <a:t>MODELADO DE FORMAS NATURALES:  </a:t>
            </a:r>
            <a:r>
              <a:rPr lang="es-ES" dirty="0" smtClean="0"/>
              <a:t>La recreación de fenómenos biológicos,.</a:t>
            </a:r>
          </a:p>
          <a:p>
            <a:r>
              <a:rPr lang="es-ES" b="1" dirty="0" smtClean="0"/>
              <a:t>SISTEMAS DINAMICOS: </a:t>
            </a:r>
            <a:r>
              <a:rPr lang="es-ES" dirty="0" smtClean="0"/>
              <a:t>Representación de la dinámica evolutiva de los sistemas complejos.</a:t>
            </a:r>
          </a:p>
          <a:p>
            <a:r>
              <a:rPr lang="es-ES" b="1" dirty="0" smtClean="0"/>
              <a:t>MANIFESTACIONES ARTISTICAS:  </a:t>
            </a:r>
            <a:r>
              <a:rPr lang="es-ES" dirty="0" smtClean="0"/>
              <a:t>Se usan tanto en la composición armónica y rítmica de una melodía como en la síntesis de sonidos.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90790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TM04033921[[fn=Damasco]]</Template>
  <TotalTime>106</TotalTime>
  <Words>227</Words>
  <Application>Microsoft Office PowerPoint</Application>
  <PresentationFormat>Panorámica</PresentationFormat>
  <Paragraphs>21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Bookman Old Style</vt:lpstr>
      <vt:lpstr>Rockwell</vt:lpstr>
      <vt:lpstr>Damask</vt:lpstr>
      <vt:lpstr>Escuela politécnica nacional</vt:lpstr>
      <vt:lpstr>FRACTALES</vt:lpstr>
      <vt:lpstr>¿Qué es un fractal?</vt:lpstr>
      <vt:lpstr>Presentación de PowerPoint</vt:lpstr>
      <vt:lpstr>Presentación de PowerPoint</vt:lpstr>
      <vt:lpstr>Calcular los puntos del grafico</vt:lpstr>
      <vt:lpstr>Tipos de fractales</vt:lpstr>
      <vt:lpstr>APLICACIONES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Escuela politécnica nacional</dc:title>
  <dc:creator>Dennis Nuñez Jimenez</dc:creator>
  <cp:lastModifiedBy>Dennis Nuñez Jimenez</cp:lastModifiedBy>
  <cp:revision>12</cp:revision>
  <dcterms:created xsi:type="dcterms:W3CDTF">2018-05-17T04:34:50Z</dcterms:created>
  <dcterms:modified xsi:type="dcterms:W3CDTF">2018-05-17T06:21:15Z</dcterms:modified>
</cp:coreProperties>
</file>